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7" r:id="rId2"/>
    <p:sldId id="264" r:id="rId3"/>
    <p:sldId id="258" r:id="rId4"/>
    <p:sldId id="259" r:id="rId5"/>
    <p:sldId id="260" r:id="rId6"/>
    <p:sldId id="261" r:id="rId7"/>
    <p:sldId id="262" r:id="rId8"/>
    <p:sldId id="263" r:id="rId9"/>
  </p:sldIdLst>
  <p:sldSz cx="5148263" cy="9144000"/>
  <p:notesSz cx="6858000" cy="9144000"/>
  <p:defaultTextStyle>
    <a:defPPr>
      <a:defRPr lang="en-US"/>
    </a:defPPr>
    <a:lvl1pPr marL="0" algn="l" defTabSz="837227" rtl="0" eaLnBrk="1" latinLnBrk="0" hangingPunct="1">
      <a:defRPr sz="1649" kern="1200">
        <a:solidFill>
          <a:schemeClr val="tx1"/>
        </a:solidFill>
        <a:latin typeface="+mn-lt"/>
        <a:ea typeface="+mn-ea"/>
        <a:cs typeface="+mn-cs"/>
      </a:defRPr>
    </a:lvl1pPr>
    <a:lvl2pPr marL="418614" algn="l" defTabSz="837227" rtl="0" eaLnBrk="1" latinLnBrk="0" hangingPunct="1">
      <a:defRPr sz="1649" kern="1200">
        <a:solidFill>
          <a:schemeClr val="tx1"/>
        </a:solidFill>
        <a:latin typeface="+mn-lt"/>
        <a:ea typeface="+mn-ea"/>
        <a:cs typeface="+mn-cs"/>
      </a:defRPr>
    </a:lvl2pPr>
    <a:lvl3pPr marL="837227" algn="l" defTabSz="837227" rtl="0" eaLnBrk="1" latinLnBrk="0" hangingPunct="1">
      <a:defRPr sz="1649" kern="1200">
        <a:solidFill>
          <a:schemeClr val="tx1"/>
        </a:solidFill>
        <a:latin typeface="+mn-lt"/>
        <a:ea typeface="+mn-ea"/>
        <a:cs typeface="+mn-cs"/>
      </a:defRPr>
    </a:lvl3pPr>
    <a:lvl4pPr marL="1255841" algn="l" defTabSz="837227" rtl="0" eaLnBrk="1" latinLnBrk="0" hangingPunct="1">
      <a:defRPr sz="1649" kern="1200">
        <a:solidFill>
          <a:schemeClr val="tx1"/>
        </a:solidFill>
        <a:latin typeface="+mn-lt"/>
        <a:ea typeface="+mn-ea"/>
        <a:cs typeface="+mn-cs"/>
      </a:defRPr>
    </a:lvl4pPr>
    <a:lvl5pPr marL="1674455" algn="l" defTabSz="837227" rtl="0" eaLnBrk="1" latinLnBrk="0" hangingPunct="1">
      <a:defRPr sz="1649" kern="1200">
        <a:solidFill>
          <a:schemeClr val="tx1"/>
        </a:solidFill>
        <a:latin typeface="+mn-lt"/>
        <a:ea typeface="+mn-ea"/>
        <a:cs typeface="+mn-cs"/>
      </a:defRPr>
    </a:lvl5pPr>
    <a:lvl6pPr marL="2093068" algn="l" defTabSz="837227" rtl="0" eaLnBrk="1" latinLnBrk="0" hangingPunct="1">
      <a:defRPr sz="1649" kern="1200">
        <a:solidFill>
          <a:schemeClr val="tx1"/>
        </a:solidFill>
        <a:latin typeface="+mn-lt"/>
        <a:ea typeface="+mn-ea"/>
        <a:cs typeface="+mn-cs"/>
      </a:defRPr>
    </a:lvl6pPr>
    <a:lvl7pPr marL="2511682" algn="l" defTabSz="837227" rtl="0" eaLnBrk="1" latinLnBrk="0" hangingPunct="1">
      <a:defRPr sz="1649" kern="1200">
        <a:solidFill>
          <a:schemeClr val="tx1"/>
        </a:solidFill>
        <a:latin typeface="+mn-lt"/>
        <a:ea typeface="+mn-ea"/>
        <a:cs typeface="+mn-cs"/>
      </a:defRPr>
    </a:lvl7pPr>
    <a:lvl8pPr marL="2930295" algn="l" defTabSz="837227" rtl="0" eaLnBrk="1" latinLnBrk="0" hangingPunct="1">
      <a:defRPr sz="1649" kern="1200">
        <a:solidFill>
          <a:schemeClr val="tx1"/>
        </a:solidFill>
        <a:latin typeface="+mn-lt"/>
        <a:ea typeface="+mn-ea"/>
        <a:cs typeface="+mn-cs"/>
      </a:defRPr>
    </a:lvl8pPr>
    <a:lvl9pPr marL="3348909" algn="l" defTabSz="837227" rtl="0" eaLnBrk="1" latinLnBrk="0" hangingPunct="1">
      <a:defRPr sz="164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 userDrawn="1">
          <p15:clr>
            <a:srgbClr val="A4A3A4"/>
          </p15:clr>
        </p15:guide>
        <p15:guide id="2" pos="49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FF40FF"/>
    <a:srgbClr val="D883FF"/>
    <a:srgbClr val="DA3CAF"/>
    <a:srgbClr val="F3178A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26"/>
    <p:restoredTop sz="94640"/>
  </p:normalViewPr>
  <p:slideViewPr>
    <p:cSldViewPr snapToGrid="0" snapToObjects="1">
      <p:cViewPr>
        <p:scale>
          <a:sx n="68" d="100"/>
          <a:sy n="68" d="100"/>
        </p:scale>
        <p:origin x="1928" y="-112"/>
      </p:cViewPr>
      <p:guideLst>
        <p:guide orient="horz" pos="816"/>
        <p:guide pos="49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6120" y="1496484"/>
            <a:ext cx="4376024" cy="3183467"/>
          </a:xfrm>
        </p:spPr>
        <p:txBody>
          <a:bodyPr anchor="b"/>
          <a:lstStyle>
            <a:lvl1pPr algn="ctr">
              <a:defRPr sz="33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533" y="4802717"/>
            <a:ext cx="3861197" cy="2207683"/>
          </a:xfrm>
        </p:spPr>
        <p:txBody>
          <a:bodyPr/>
          <a:lstStyle>
            <a:lvl1pPr marL="0" indent="0" algn="ctr">
              <a:buNone/>
              <a:defRPr sz="1351"/>
            </a:lvl1pPr>
            <a:lvl2pPr marL="257404" indent="0" algn="ctr">
              <a:buNone/>
              <a:defRPr sz="1126"/>
            </a:lvl2pPr>
            <a:lvl3pPr marL="514807" indent="0" algn="ctr">
              <a:buNone/>
              <a:defRPr sz="1013"/>
            </a:lvl3pPr>
            <a:lvl4pPr marL="772211" indent="0" algn="ctr">
              <a:buNone/>
              <a:defRPr sz="901"/>
            </a:lvl4pPr>
            <a:lvl5pPr marL="1029614" indent="0" algn="ctr">
              <a:buNone/>
              <a:defRPr sz="901"/>
            </a:lvl5pPr>
            <a:lvl6pPr marL="1287018" indent="0" algn="ctr">
              <a:buNone/>
              <a:defRPr sz="901"/>
            </a:lvl6pPr>
            <a:lvl7pPr marL="1544422" indent="0" algn="ctr">
              <a:buNone/>
              <a:defRPr sz="901"/>
            </a:lvl7pPr>
            <a:lvl8pPr marL="1801825" indent="0" algn="ctr">
              <a:buNone/>
              <a:defRPr sz="901"/>
            </a:lvl8pPr>
            <a:lvl9pPr marL="2059229" indent="0" algn="ctr">
              <a:buNone/>
              <a:defRPr sz="90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446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602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84226" y="486834"/>
            <a:ext cx="1110094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3944" y="486834"/>
            <a:ext cx="3265929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845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929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1262" y="2279653"/>
            <a:ext cx="4440377" cy="3803649"/>
          </a:xfrm>
        </p:spPr>
        <p:txBody>
          <a:bodyPr anchor="b"/>
          <a:lstStyle>
            <a:lvl1pPr>
              <a:defRPr sz="337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262" y="6119286"/>
            <a:ext cx="4440377" cy="2000249"/>
          </a:xfrm>
        </p:spPr>
        <p:txBody>
          <a:bodyPr/>
          <a:lstStyle>
            <a:lvl1pPr marL="0" indent="0">
              <a:buNone/>
              <a:defRPr sz="1351">
                <a:solidFill>
                  <a:schemeClr val="tx1"/>
                </a:solidFill>
              </a:defRPr>
            </a:lvl1pPr>
            <a:lvl2pPr marL="257404" indent="0">
              <a:buNone/>
              <a:defRPr sz="1126">
                <a:solidFill>
                  <a:schemeClr val="tx1">
                    <a:tint val="75000"/>
                  </a:schemeClr>
                </a:solidFill>
              </a:defRPr>
            </a:lvl2pPr>
            <a:lvl3pPr marL="51480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2211" indent="0">
              <a:buNone/>
              <a:defRPr sz="901">
                <a:solidFill>
                  <a:schemeClr val="tx1">
                    <a:tint val="75000"/>
                  </a:schemeClr>
                </a:solidFill>
              </a:defRPr>
            </a:lvl4pPr>
            <a:lvl5pPr marL="1029614" indent="0">
              <a:buNone/>
              <a:defRPr sz="901">
                <a:solidFill>
                  <a:schemeClr val="tx1">
                    <a:tint val="75000"/>
                  </a:schemeClr>
                </a:solidFill>
              </a:defRPr>
            </a:lvl5pPr>
            <a:lvl6pPr marL="1287018" indent="0">
              <a:buNone/>
              <a:defRPr sz="901">
                <a:solidFill>
                  <a:schemeClr val="tx1">
                    <a:tint val="75000"/>
                  </a:schemeClr>
                </a:solidFill>
              </a:defRPr>
            </a:lvl6pPr>
            <a:lvl7pPr marL="1544422" indent="0">
              <a:buNone/>
              <a:defRPr sz="901">
                <a:solidFill>
                  <a:schemeClr val="tx1">
                    <a:tint val="75000"/>
                  </a:schemeClr>
                </a:solidFill>
              </a:defRPr>
            </a:lvl7pPr>
            <a:lvl8pPr marL="1801825" indent="0">
              <a:buNone/>
              <a:defRPr sz="901">
                <a:solidFill>
                  <a:schemeClr val="tx1">
                    <a:tint val="75000"/>
                  </a:schemeClr>
                </a:solidFill>
              </a:defRPr>
            </a:lvl8pPr>
            <a:lvl9pPr marL="2059229" indent="0">
              <a:buNone/>
              <a:defRPr sz="9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0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3943" y="2434167"/>
            <a:ext cx="2188012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6308" y="2434167"/>
            <a:ext cx="2188012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73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14" y="486836"/>
            <a:ext cx="4440377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4614" y="2241551"/>
            <a:ext cx="2177956" cy="1098549"/>
          </a:xfrm>
        </p:spPr>
        <p:txBody>
          <a:bodyPr anchor="b"/>
          <a:lstStyle>
            <a:lvl1pPr marL="0" indent="0">
              <a:buNone/>
              <a:defRPr sz="1351" b="1"/>
            </a:lvl1pPr>
            <a:lvl2pPr marL="257404" indent="0">
              <a:buNone/>
              <a:defRPr sz="1126" b="1"/>
            </a:lvl2pPr>
            <a:lvl3pPr marL="514807" indent="0">
              <a:buNone/>
              <a:defRPr sz="1013" b="1"/>
            </a:lvl3pPr>
            <a:lvl4pPr marL="772211" indent="0">
              <a:buNone/>
              <a:defRPr sz="901" b="1"/>
            </a:lvl4pPr>
            <a:lvl5pPr marL="1029614" indent="0">
              <a:buNone/>
              <a:defRPr sz="901" b="1"/>
            </a:lvl5pPr>
            <a:lvl6pPr marL="1287018" indent="0">
              <a:buNone/>
              <a:defRPr sz="901" b="1"/>
            </a:lvl6pPr>
            <a:lvl7pPr marL="1544422" indent="0">
              <a:buNone/>
              <a:defRPr sz="901" b="1"/>
            </a:lvl7pPr>
            <a:lvl8pPr marL="1801825" indent="0">
              <a:buNone/>
              <a:defRPr sz="901" b="1"/>
            </a:lvl8pPr>
            <a:lvl9pPr marL="2059229" indent="0">
              <a:buNone/>
              <a:defRPr sz="90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4614" y="3340100"/>
            <a:ext cx="2177956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6309" y="2241551"/>
            <a:ext cx="2188682" cy="1098549"/>
          </a:xfrm>
        </p:spPr>
        <p:txBody>
          <a:bodyPr anchor="b"/>
          <a:lstStyle>
            <a:lvl1pPr marL="0" indent="0">
              <a:buNone/>
              <a:defRPr sz="1351" b="1"/>
            </a:lvl1pPr>
            <a:lvl2pPr marL="257404" indent="0">
              <a:buNone/>
              <a:defRPr sz="1126" b="1"/>
            </a:lvl2pPr>
            <a:lvl3pPr marL="514807" indent="0">
              <a:buNone/>
              <a:defRPr sz="1013" b="1"/>
            </a:lvl3pPr>
            <a:lvl4pPr marL="772211" indent="0">
              <a:buNone/>
              <a:defRPr sz="901" b="1"/>
            </a:lvl4pPr>
            <a:lvl5pPr marL="1029614" indent="0">
              <a:buNone/>
              <a:defRPr sz="901" b="1"/>
            </a:lvl5pPr>
            <a:lvl6pPr marL="1287018" indent="0">
              <a:buNone/>
              <a:defRPr sz="901" b="1"/>
            </a:lvl6pPr>
            <a:lvl7pPr marL="1544422" indent="0">
              <a:buNone/>
              <a:defRPr sz="901" b="1"/>
            </a:lvl7pPr>
            <a:lvl8pPr marL="1801825" indent="0">
              <a:buNone/>
              <a:defRPr sz="901" b="1"/>
            </a:lvl8pPr>
            <a:lvl9pPr marL="2059229" indent="0">
              <a:buNone/>
              <a:defRPr sz="90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6309" y="3340100"/>
            <a:ext cx="2188682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6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063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73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14" y="609600"/>
            <a:ext cx="1660449" cy="2133600"/>
          </a:xfrm>
        </p:spPr>
        <p:txBody>
          <a:bodyPr anchor="b"/>
          <a:lstStyle>
            <a:lvl1pPr>
              <a:defRPr sz="1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8682" y="1316569"/>
            <a:ext cx="2606308" cy="6498167"/>
          </a:xfrm>
        </p:spPr>
        <p:txBody>
          <a:bodyPr/>
          <a:lstStyle>
            <a:lvl1pPr>
              <a:defRPr sz="1802"/>
            </a:lvl1pPr>
            <a:lvl2pPr>
              <a:defRPr sz="1576"/>
            </a:lvl2pPr>
            <a:lvl3pPr>
              <a:defRPr sz="1351"/>
            </a:lvl3pPr>
            <a:lvl4pPr>
              <a:defRPr sz="1126"/>
            </a:lvl4pPr>
            <a:lvl5pPr>
              <a:defRPr sz="1126"/>
            </a:lvl5pPr>
            <a:lvl6pPr>
              <a:defRPr sz="1126"/>
            </a:lvl6pPr>
            <a:lvl7pPr>
              <a:defRPr sz="1126"/>
            </a:lvl7pPr>
            <a:lvl8pPr>
              <a:defRPr sz="1126"/>
            </a:lvl8pPr>
            <a:lvl9pPr>
              <a:defRPr sz="1126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614" y="2743200"/>
            <a:ext cx="1660449" cy="5082117"/>
          </a:xfrm>
        </p:spPr>
        <p:txBody>
          <a:bodyPr/>
          <a:lstStyle>
            <a:lvl1pPr marL="0" indent="0">
              <a:buNone/>
              <a:defRPr sz="901"/>
            </a:lvl1pPr>
            <a:lvl2pPr marL="257404" indent="0">
              <a:buNone/>
              <a:defRPr sz="788"/>
            </a:lvl2pPr>
            <a:lvl3pPr marL="514807" indent="0">
              <a:buNone/>
              <a:defRPr sz="676"/>
            </a:lvl3pPr>
            <a:lvl4pPr marL="772211" indent="0">
              <a:buNone/>
              <a:defRPr sz="563"/>
            </a:lvl4pPr>
            <a:lvl5pPr marL="1029614" indent="0">
              <a:buNone/>
              <a:defRPr sz="563"/>
            </a:lvl5pPr>
            <a:lvl6pPr marL="1287018" indent="0">
              <a:buNone/>
              <a:defRPr sz="563"/>
            </a:lvl6pPr>
            <a:lvl7pPr marL="1544422" indent="0">
              <a:buNone/>
              <a:defRPr sz="563"/>
            </a:lvl7pPr>
            <a:lvl8pPr marL="1801825" indent="0">
              <a:buNone/>
              <a:defRPr sz="563"/>
            </a:lvl8pPr>
            <a:lvl9pPr marL="2059229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60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14" y="609600"/>
            <a:ext cx="1660449" cy="2133600"/>
          </a:xfrm>
        </p:spPr>
        <p:txBody>
          <a:bodyPr anchor="b"/>
          <a:lstStyle>
            <a:lvl1pPr>
              <a:defRPr sz="1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88682" y="1316569"/>
            <a:ext cx="2606308" cy="6498167"/>
          </a:xfrm>
        </p:spPr>
        <p:txBody>
          <a:bodyPr anchor="t"/>
          <a:lstStyle>
            <a:lvl1pPr marL="0" indent="0">
              <a:buNone/>
              <a:defRPr sz="1802"/>
            </a:lvl1pPr>
            <a:lvl2pPr marL="257404" indent="0">
              <a:buNone/>
              <a:defRPr sz="1576"/>
            </a:lvl2pPr>
            <a:lvl3pPr marL="514807" indent="0">
              <a:buNone/>
              <a:defRPr sz="1351"/>
            </a:lvl3pPr>
            <a:lvl4pPr marL="772211" indent="0">
              <a:buNone/>
              <a:defRPr sz="1126"/>
            </a:lvl4pPr>
            <a:lvl5pPr marL="1029614" indent="0">
              <a:buNone/>
              <a:defRPr sz="1126"/>
            </a:lvl5pPr>
            <a:lvl6pPr marL="1287018" indent="0">
              <a:buNone/>
              <a:defRPr sz="1126"/>
            </a:lvl6pPr>
            <a:lvl7pPr marL="1544422" indent="0">
              <a:buNone/>
              <a:defRPr sz="1126"/>
            </a:lvl7pPr>
            <a:lvl8pPr marL="1801825" indent="0">
              <a:buNone/>
              <a:defRPr sz="1126"/>
            </a:lvl8pPr>
            <a:lvl9pPr marL="2059229" indent="0">
              <a:buNone/>
              <a:defRPr sz="112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614" y="2743200"/>
            <a:ext cx="1660449" cy="5082117"/>
          </a:xfrm>
        </p:spPr>
        <p:txBody>
          <a:bodyPr/>
          <a:lstStyle>
            <a:lvl1pPr marL="0" indent="0">
              <a:buNone/>
              <a:defRPr sz="901"/>
            </a:lvl1pPr>
            <a:lvl2pPr marL="257404" indent="0">
              <a:buNone/>
              <a:defRPr sz="788"/>
            </a:lvl2pPr>
            <a:lvl3pPr marL="514807" indent="0">
              <a:buNone/>
              <a:defRPr sz="676"/>
            </a:lvl3pPr>
            <a:lvl4pPr marL="772211" indent="0">
              <a:buNone/>
              <a:defRPr sz="563"/>
            </a:lvl4pPr>
            <a:lvl5pPr marL="1029614" indent="0">
              <a:buNone/>
              <a:defRPr sz="563"/>
            </a:lvl5pPr>
            <a:lvl6pPr marL="1287018" indent="0">
              <a:buNone/>
              <a:defRPr sz="563"/>
            </a:lvl6pPr>
            <a:lvl7pPr marL="1544422" indent="0">
              <a:buNone/>
              <a:defRPr sz="563"/>
            </a:lvl7pPr>
            <a:lvl8pPr marL="1801825" indent="0">
              <a:buNone/>
              <a:defRPr sz="563"/>
            </a:lvl8pPr>
            <a:lvl9pPr marL="2059229" indent="0">
              <a:buNone/>
              <a:defRPr sz="56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901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3943" y="486836"/>
            <a:ext cx="4440377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943" y="2434167"/>
            <a:ext cx="4440377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3943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EAB28-F1B0-FD40-B45A-BC96BDD9D910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05362" y="8475136"/>
            <a:ext cx="173753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35961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08308-79EF-E44D-BF1B-B065CDA97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035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514807" rtl="0" eaLnBrk="1" latinLnBrk="0" hangingPunct="1">
        <a:lnSpc>
          <a:spcPct val="90000"/>
        </a:lnSpc>
        <a:spcBef>
          <a:spcPct val="0"/>
        </a:spcBef>
        <a:buNone/>
        <a:defRPr sz="247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702" indent="-128702" algn="l" defTabSz="514807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1pPr>
      <a:lvl2pPr marL="386105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43509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126" kern="1200">
          <a:solidFill>
            <a:schemeClr val="tx1"/>
          </a:solidFill>
          <a:latin typeface="+mn-lt"/>
          <a:ea typeface="+mn-ea"/>
          <a:cs typeface="+mn-cs"/>
        </a:defRPr>
      </a:lvl3pPr>
      <a:lvl4pPr marL="90091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8316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5720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312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30527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7931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40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807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2211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961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7018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4422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1825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9229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43222E-8FBD-9E44-BBB4-B967FFB6BBCC}"/>
              </a:ext>
            </a:extLst>
          </p:cNvPr>
          <p:cNvSpPr/>
          <p:nvPr/>
        </p:nvSpPr>
        <p:spPr>
          <a:xfrm>
            <a:off x="-1" y="0"/>
            <a:ext cx="5148263" cy="9144000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B34F0-6286-9F41-B957-C36F0C62BE9A}"/>
              </a:ext>
            </a:extLst>
          </p:cNvPr>
          <p:cNvSpPr txBox="1"/>
          <p:nvPr/>
        </p:nvSpPr>
        <p:spPr>
          <a:xfrm>
            <a:off x="164304" y="437499"/>
            <a:ext cx="4819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Elegant Dashboard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5BDF89-2AA0-1545-B056-58DB8E725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00000">
            <a:off x="926204" y="1238250"/>
            <a:ext cx="4291113" cy="793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722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43222E-8FBD-9E44-BBB4-B967FFB6BBCC}"/>
              </a:ext>
            </a:extLst>
          </p:cNvPr>
          <p:cNvSpPr/>
          <p:nvPr/>
        </p:nvSpPr>
        <p:spPr>
          <a:xfrm>
            <a:off x="-1" y="0"/>
            <a:ext cx="5148263" cy="9144000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7E5D8D-6FFA-3049-90C4-8DA4A2959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501" y="1295400"/>
            <a:ext cx="4326399" cy="80022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EB34F0-6286-9F41-B957-C36F0C62BE9A}"/>
              </a:ext>
            </a:extLst>
          </p:cNvPr>
          <p:cNvSpPr txBox="1"/>
          <p:nvPr/>
        </p:nvSpPr>
        <p:spPr>
          <a:xfrm>
            <a:off x="164304" y="437499"/>
            <a:ext cx="4819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Elegant Service Catalog</a:t>
            </a:r>
          </a:p>
        </p:txBody>
      </p:sp>
    </p:spTree>
    <p:extLst>
      <p:ext uri="{BB962C8B-B14F-4D97-AF65-F5344CB8AC3E}">
        <p14:creationId xmlns:p14="http://schemas.microsoft.com/office/powerpoint/2010/main" val="1658275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43222E-8FBD-9E44-BBB4-B967FFB6BBCC}"/>
              </a:ext>
            </a:extLst>
          </p:cNvPr>
          <p:cNvSpPr/>
          <p:nvPr/>
        </p:nvSpPr>
        <p:spPr>
          <a:xfrm>
            <a:off x="-1" y="0"/>
            <a:ext cx="5148263" cy="9144000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B34F0-6286-9F41-B957-C36F0C62BE9A}"/>
              </a:ext>
            </a:extLst>
          </p:cNvPr>
          <p:cNvSpPr txBox="1"/>
          <p:nvPr/>
        </p:nvSpPr>
        <p:spPr>
          <a:xfrm>
            <a:off x="-1" y="362635"/>
            <a:ext cx="4819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Service Detail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859D15-D6A7-3B4F-AF84-D404E75E9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888" y="1295400"/>
            <a:ext cx="4290120" cy="793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611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43222E-8FBD-9E44-BBB4-B967FFB6BBCC}"/>
              </a:ext>
            </a:extLst>
          </p:cNvPr>
          <p:cNvSpPr/>
          <p:nvPr/>
        </p:nvSpPr>
        <p:spPr>
          <a:xfrm>
            <a:off x="-1" y="0"/>
            <a:ext cx="5148263" cy="9144000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B34F0-6286-9F41-B957-C36F0C62BE9A}"/>
              </a:ext>
            </a:extLst>
          </p:cNvPr>
          <p:cNvSpPr txBox="1"/>
          <p:nvPr/>
        </p:nvSpPr>
        <p:spPr>
          <a:xfrm>
            <a:off x="163512" y="438835"/>
            <a:ext cx="4819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Instant Appointment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93AF49-49CF-5049-98BF-963AB3BED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93" y="1295399"/>
            <a:ext cx="4291113" cy="793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869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43222E-8FBD-9E44-BBB4-B967FFB6BBCC}"/>
              </a:ext>
            </a:extLst>
          </p:cNvPr>
          <p:cNvSpPr/>
          <p:nvPr/>
        </p:nvSpPr>
        <p:spPr>
          <a:xfrm>
            <a:off x="-1" y="0"/>
            <a:ext cx="5148263" cy="9144000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B34F0-6286-9F41-B957-C36F0C62BE9A}"/>
              </a:ext>
            </a:extLst>
          </p:cNvPr>
          <p:cNvSpPr txBox="1"/>
          <p:nvPr/>
        </p:nvSpPr>
        <p:spPr>
          <a:xfrm>
            <a:off x="163512" y="438835"/>
            <a:ext cx="4819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Manage Appointment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24B213-D1F1-2B47-9202-68144B5C7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880" y="1314450"/>
            <a:ext cx="4291113" cy="793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146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43222E-8FBD-9E44-BBB4-B967FFB6BBCC}"/>
              </a:ext>
            </a:extLst>
          </p:cNvPr>
          <p:cNvSpPr/>
          <p:nvPr/>
        </p:nvSpPr>
        <p:spPr>
          <a:xfrm>
            <a:off x="-1" y="0"/>
            <a:ext cx="5148263" cy="9144000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B34F0-6286-9F41-B957-C36F0C62BE9A}"/>
              </a:ext>
            </a:extLst>
          </p:cNvPr>
          <p:cNvSpPr txBox="1"/>
          <p:nvPr/>
        </p:nvSpPr>
        <p:spPr>
          <a:xfrm>
            <a:off x="163512" y="438835"/>
            <a:ext cx="4819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Simple Authentication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CBFB99-EC08-2F4A-987F-926EA0C5A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92" y="1295400"/>
            <a:ext cx="4291112" cy="793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224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43222E-8FBD-9E44-BBB4-B967FFB6BBCC}"/>
              </a:ext>
            </a:extLst>
          </p:cNvPr>
          <p:cNvSpPr/>
          <p:nvPr/>
        </p:nvSpPr>
        <p:spPr>
          <a:xfrm>
            <a:off x="-1" y="0"/>
            <a:ext cx="5148263" cy="9144000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B34F0-6286-9F41-B957-C36F0C62BE9A}"/>
              </a:ext>
            </a:extLst>
          </p:cNvPr>
          <p:cNvSpPr txBox="1"/>
          <p:nvPr/>
        </p:nvSpPr>
        <p:spPr>
          <a:xfrm>
            <a:off x="163512" y="438835"/>
            <a:ext cx="4819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Simple Profile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AA0CFF-A9C3-8047-892B-7EF4A21E0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880" y="1313766"/>
            <a:ext cx="4291113" cy="793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19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43222E-8FBD-9E44-BBB4-B967FFB6BBCC}"/>
              </a:ext>
            </a:extLst>
          </p:cNvPr>
          <p:cNvSpPr/>
          <p:nvPr/>
        </p:nvSpPr>
        <p:spPr>
          <a:xfrm>
            <a:off x="-1" y="0"/>
            <a:ext cx="5148263" cy="9144000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B34F0-6286-9F41-B957-C36F0C62BE9A}"/>
              </a:ext>
            </a:extLst>
          </p:cNvPr>
          <p:cNvSpPr txBox="1"/>
          <p:nvPr/>
        </p:nvSpPr>
        <p:spPr>
          <a:xfrm>
            <a:off x="163512" y="438835"/>
            <a:ext cx="4819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Customer Support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D12971-2B62-E041-B585-D0E8374AA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880" y="1306029"/>
            <a:ext cx="4291113" cy="793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979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771</TotalTime>
  <Words>17</Words>
  <Application>Microsoft Macintosh PowerPoint</Application>
  <PresentationFormat>Custom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Neue Condensed Black</vt:lpstr>
      <vt:lpstr>Helvetica Neue UltraLight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piappstudio</dc:creator>
  <cp:lastModifiedBy>piappstudio</cp:lastModifiedBy>
  <cp:revision>37</cp:revision>
  <dcterms:created xsi:type="dcterms:W3CDTF">2021-09-30T09:32:25Z</dcterms:created>
  <dcterms:modified xsi:type="dcterms:W3CDTF">2021-09-30T22:23:56Z</dcterms:modified>
</cp:coreProperties>
</file>

<file path=docProps/thumbnail.jpeg>
</file>